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691812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a-DK" sz="531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897444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58600" y="4032360"/>
            <a:ext cx="897444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a-DK" sz="531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43794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457240" y="1960200"/>
            <a:ext cx="43794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58600" y="4032360"/>
            <a:ext cx="43794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57240" y="4032360"/>
            <a:ext cx="43794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a-DK" sz="531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288936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892680" y="1960200"/>
            <a:ext cx="288936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927120" y="1960200"/>
            <a:ext cx="288936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58600" y="4032360"/>
            <a:ext cx="288936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892680" y="4032360"/>
            <a:ext cx="288936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927120" y="4032360"/>
            <a:ext cx="288936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a-DK" sz="531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58600" y="1960200"/>
            <a:ext cx="8974440" cy="3966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a-DK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a-DK" sz="531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897444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a-DK" sz="531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437940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57240" y="1960200"/>
            <a:ext cx="437940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a-DK" sz="531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58600" y="632520"/>
            <a:ext cx="8974440" cy="52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a-DK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a-DK" sz="531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43794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57240" y="1960200"/>
            <a:ext cx="437940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58600" y="4032360"/>
            <a:ext cx="43794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a-DK" sz="531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437940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457240" y="1960200"/>
            <a:ext cx="43794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57240" y="4032360"/>
            <a:ext cx="43794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a-DK" sz="531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43794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457240" y="1960200"/>
            <a:ext cx="43794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58600" y="4032360"/>
            <a:ext cx="897444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a-DK" sz="3859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a-DK" sz="5310" spc="-1" strike="noStrike">
                <a:latin typeface="Arial"/>
              </a:rPr>
              <a:t>Klik for at redigere titeltekstens format</a:t>
            </a:r>
            <a:endParaRPr b="0" lang="da-DK" sz="531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897444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70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a-DK" sz="3859" spc="-1" strike="noStrike">
                <a:latin typeface="Arial"/>
              </a:rPr>
              <a:t>Klik for at redigere dispositionstekstens format</a:t>
            </a:r>
            <a:endParaRPr b="0" lang="da-DK" sz="3859" spc="-1" strike="noStrike">
              <a:latin typeface="Arial"/>
            </a:endParaRPr>
          </a:p>
          <a:p>
            <a:pPr lvl="1" marL="864000" indent="-324000">
              <a:spcBef>
                <a:spcPts val="136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a-DK" sz="3380" spc="-1" strike="noStrike">
                <a:latin typeface="Arial"/>
              </a:rPr>
              <a:t>Andet dispositionsniveau</a:t>
            </a:r>
            <a:endParaRPr b="0" lang="da-DK" sz="3380" spc="-1" strike="noStrike">
              <a:latin typeface="Arial"/>
            </a:endParaRPr>
          </a:p>
          <a:p>
            <a:pPr lvl="2" marL="1296000" indent="-288000">
              <a:spcBef>
                <a:spcPts val="10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a-DK" sz="2890" spc="-1" strike="noStrike">
                <a:latin typeface="Arial"/>
              </a:rPr>
              <a:t>Tredje dispositionsniveau</a:t>
            </a:r>
            <a:endParaRPr b="0" lang="da-DK" sz="2890" spc="-1" strike="noStrike">
              <a:latin typeface="Arial"/>
            </a:endParaRPr>
          </a:p>
          <a:p>
            <a:pPr lvl="3" marL="1728000" indent="-216000">
              <a:spcBef>
                <a:spcPts val="68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a-DK" sz="2410" spc="-1" strike="noStrike">
                <a:latin typeface="Arial"/>
              </a:rPr>
              <a:t>Fjerde dispositionsniveau</a:t>
            </a:r>
            <a:endParaRPr b="0" lang="da-DK" sz="2410" spc="-1" strike="noStrike">
              <a:latin typeface="Arial"/>
            </a:endParaRPr>
          </a:p>
          <a:p>
            <a:pPr lvl="4" marL="2160000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a-DK" sz="2410" spc="-1" strike="noStrike">
                <a:latin typeface="Arial"/>
              </a:rPr>
              <a:t>Femte dispositionsniveau</a:t>
            </a:r>
            <a:endParaRPr b="0" lang="da-DK" sz="2410" spc="-1" strike="noStrike">
              <a:latin typeface="Arial"/>
            </a:endParaRPr>
          </a:p>
          <a:p>
            <a:pPr lvl="5" marL="2592000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a-DK" sz="2410" spc="-1" strike="noStrike">
                <a:latin typeface="Arial"/>
              </a:rPr>
              <a:t>Sjette dispositionsniveau</a:t>
            </a:r>
            <a:endParaRPr b="0" lang="da-DK" sz="2410" spc="-1" strike="noStrike">
              <a:latin typeface="Arial"/>
            </a:endParaRPr>
          </a:p>
          <a:p>
            <a:pPr lvl="6" marL="3024000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a-DK" sz="2410" spc="-1" strike="noStrike">
                <a:latin typeface="Arial"/>
              </a:rPr>
              <a:t>Syvende dispositionsniveau</a:t>
            </a:r>
            <a:endParaRPr b="0" lang="da-DK" sz="241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58600" y="6590880"/>
            <a:ext cx="2323080" cy="47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a-DK" sz="1400" spc="-1" strike="noStrike">
                <a:latin typeface="Times New Roman"/>
              </a:rPr>
              <a:t>&lt;dato/klokkeslæt&gt;</a:t>
            </a:r>
            <a:endParaRPr b="0" lang="da-DK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770280" y="6590880"/>
            <a:ext cx="3160800" cy="47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da-DK" sz="1400" spc="-1" strike="noStrike">
                <a:latin typeface="Times New Roman"/>
              </a:rPr>
              <a:t>&lt;sidefod&gt;</a:t>
            </a:r>
            <a:endParaRPr b="0" lang="da-DK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509600" y="6590880"/>
            <a:ext cx="2323080" cy="47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86DDA8C1-D66C-49ED-AF89-E9D58B8705DC}" type="slidenum">
              <a:rPr b="0" lang="da-DK" sz="1400" spc="-1" strike="noStrike">
                <a:latin typeface="Times New Roman"/>
              </a:rPr>
              <a:t>&lt;nummer&gt;</a:t>
            </a:fld>
            <a:endParaRPr b="0" lang="da-DK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893880" y="1879920"/>
            <a:ext cx="8974440" cy="17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a-DK" sz="7200" spc="-1" strike="noStrike">
                <a:latin typeface="Arial Black"/>
              </a:rPr>
              <a:t>WORKING TITLE</a:t>
            </a:r>
            <a:endParaRPr b="0" lang="da-DK" sz="7200" spc="-1" strike="noStrike">
              <a:latin typeface="Arial Black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858600" y="3478320"/>
            <a:ext cx="8974440" cy="144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a-DK" sz="4400" spc="-1" strike="noStrike">
                <a:latin typeface="Arial Black"/>
              </a:rPr>
              <a:t>Logline</a:t>
            </a:r>
            <a:endParaRPr b="0" lang="da-DK" sz="4400" spc="-1" strike="noStrike">
              <a:latin typeface="Arial Blac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858600" y="632520"/>
            <a:ext cx="8974440" cy="114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a-DK" sz="5310" spc="-1" strike="noStrike">
                <a:latin typeface="Arial Black"/>
              </a:rPr>
              <a:t>STORY OVERVIEW</a:t>
            </a:r>
            <a:endParaRPr b="0" lang="da-DK" sz="5310" spc="-1" strike="noStrike">
              <a:latin typeface="Arial Black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858600" y="2520000"/>
            <a:ext cx="4541400" cy="30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70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a-DK" sz="3200" spc="-1" strike="noStrike">
                <a:latin typeface="Arial"/>
              </a:rPr>
              <a:t>Lorem ipsum dolor sit amet, consectetur adipiscing elit, sed do eiusmod tempor incididunt ut labore et dolore magna aliqua.</a:t>
            </a:r>
            <a:endParaRPr b="0" lang="da-DK" sz="3200" spc="-1" strike="noStrike">
              <a:latin typeface="Arial"/>
            </a:endParaRPr>
          </a:p>
        </p:txBody>
      </p:sp>
      <p:sp>
        <p:nvSpPr>
          <p:cNvPr id="45" name="TextShape 3"/>
          <p:cNvSpPr txBox="1"/>
          <p:nvPr/>
        </p:nvSpPr>
        <p:spPr>
          <a:xfrm>
            <a:off x="6480000" y="2880000"/>
            <a:ext cx="3420000" cy="346320"/>
          </a:xfrm>
          <a:prstGeom prst="rect">
            <a:avLst/>
          </a:prstGeom>
          <a:noFill/>
          <a:ln w="0">
            <a:noFill/>
          </a:ln>
        </p:spPr>
      </p:sp>
      <p:pic>
        <p:nvPicPr>
          <p:cNvPr id="46" name="" descr=""/>
          <p:cNvPicPr/>
          <p:nvPr/>
        </p:nvPicPr>
        <p:blipFill>
          <a:blip r:embed="rId2">
            <a:alphaModFix amt="90000"/>
          </a:blip>
          <a:stretch/>
        </p:blipFill>
        <p:spPr>
          <a:xfrm rot="1420800">
            <a:off x="6008400" y="2389680"/>
            <a:ext cx="3724920" cy="3760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858600" y="632520"/>
            <a:ext cx="8974440" cy="114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a-DK" sz="5310" spc="-1" strike="noStrike">
                <a:latin typeface="Arial Black"/>
              </a:rPr>
              <a:t>STORY PART 2</a:t>
            </a:r>
            <a:endParaRPr b="0" lang="da-DK" sz="5310" spc="-1" strike="noStrike">
              <a:latin typeface="Arial Black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5400000" y="2520000"/>
            <a:ext cx="4541400" cy="30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70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a-DK" sz="3200" spc="-1" strike="noStrike">
                <a:latin typeface="Arial"/>
              </a:rPr>
              <a:t>Lorem ipsum dolor sit amet, consectetur adipiscing elit, sed do eiusmod tempor incididunt ut labore et dolore magna aliqua.</a:t>
            </a:r>
            <a:endParaRPr b="0" lang="da-DK" sz="3200" spc="-1" strike="noStrike">
              <a:latin typeface="Arial"/>
            </a:endParaRPr>
          </a:p>
        </p:txBody>
      </p:sp>
      <p:sp>
        <p:nvSpPr>
          <p:cNvPr id="49" name="TextShape 3"/>
          <p:cNvSpPr txBox="1"/>
          <p:nvPr/>
        </p:nvSpPr>
        <p:spPr>
          <a:xfrm>
            <a:off x="6480000" y="2880000"/>
            <a:ext cx="3420000" cy="346320"/>
          </a:xfrm>
          <a:prstGeom prst="rect">
            <a:avLst/>
          </a:prstGeom>
          <a:noFill/>
          <a:ln w="0">
            <a:noFill/>
          </a:ln>
        </p:spPr>
      </p:sp>
      <p:pic>
        <p:nvPicPr>
          <p:cNvPr id="50" name="" descr=""/>
          <p:cNvPicPr/>
          <p:nvPr/>
        </p:nvPicPr>
        <p:blipFill>
          <a:blip r:embed="rId2">
            <a:alphaModFix amt="90000"/>
          </a:blip>
          <a:stretch/>
        </p:blipFill>
        <p:spPr>
          <a:xfrm rot="20229000">
            <a:off x="943920" y="2195640"/>
            <a:ext cx="3724920" cy="3760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858600" y="632520"/>
            <a:ext cx="8974440" cy="114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a-DK" sz="5310" spc="-1" strike="noStrike">
                <a:latin typeface="Arial Black"/>
              </a:rPr>
              <a:t>MEET THE CAST</a:t>
            </a:r>
            <a:endParaRPr b="0" lang="da-DK" sz="5310" spc="-1" strike="noStrike">
              <a:latin typeface="Arial Black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858600" y="2520000"/>
            <a:ext cx="31014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11000"/>
          </a:bodyPr>
          <a:p>
            <a:pPr marL="432000" indent="-324000">
              <a:spcBef>
                <a:spcPts val="170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a-DK" sz="3200" spc="-1" strike="noStrike">
                <a:latin typeface="Arial"/>
              </a:rPr>
              <a:t>CHARACTER 1</a:t>
            </a:r>
            <a:br/>
            <a:r>
              <a:rPr b="0" lang="da-DK" sz="3200" spc="-1" strike="noStrike">
                <a:latin typeface="Arial"/>
              </a:rPr>
              <a:t>Lorem ipsum dolor sit 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amet, consectetur adipiscing elit, sed do eiusmod tempor incididunt ut labore et dolore magna aliqua.</a:t>
            </a:r>
            <a:endParaRPr b="0" lang="da-DK" sz="3200" spc="-1" strike="noStrike">
              <a:latin typeface="Arial"/>
            </a:endParaRPr>
          </a:p>
        </p:txBody>
      </p:sp>
      <p:sp>
        <p:nvSpPr>
          <p:cNvPr id="53" name="TextShape 3"/>
          <p:cNvSpPr txBox="1"/>
          <p:nvPr/>
        </p:nvSpPr>
        <p:spPr>
          <a:xfrm>
            <a:off x="6480000" y="2880000"/>
            <a:ext cx="3420000" cy="346320"/>
          </a:xfrm>
          <a:prstGeom prst="rect">
            <a:avLst/>
          </a:prstGeom>
          <a:noFill/>
          <a:ln w="0">
            <a:noFill/>
          </a:ln>
        </p:spPr>
      </p:sp>
      <p:pic>
        <p:nvPicPr>
          <p:cNvPr id="54" name="" descr=""/>
          <p:cNvPicPr/>
          <p:nvPr/>
        </p:nvPicPr>
        <p:blipFill>
          <a:blip r:embed="rId2">
            <a:alphaModFix amt="90000"/>
          </a:blip>
          <a:stretch/>
        </p:blipFill>
        <p:spPr>
          <a:xfrm rot="20733000">
            <a:off x="6329160" y="2194920"/>
            <a:ext cx="1900080" cy="1918440"/>
          </a:xfrm>
          <a:prstGeom prst="rect">
            <a:avLst/>
          </a:prstGeom>
          <a:ln w="0">
            <a:noFill/>
          </a:ln>
        </p:spPr>
      </p:pic>
      <p:pic>
        <p:nvPicPr>
          <p:cNvPr id="55" name="" descr=""/>
          <p:cNvPicPr/>
          <p:nvPr/>
        </p:nvPicPr>
        <p:blipFill>
          <a:blip r:embed="rId3">
            <a:alphaModFix amt="90000"/>
          </a:blip>
          <a:stretch/>
        </p:blipFill>
        <p:spPr>
          <a:xfrm rot="1106400">
            <a:off x="7154280" y="4440240"/>
            <a:ext cx="1900080" cy="1918440"/>
          </a:xfrm>
          <a:prstGeom prst="rect">
            <a:avLst/>
          </a:prstGeom>
          <a:ln w="0">
            <a:noFill/>
          </a:ln>
        </p:spPr>
      </p:pic>
      <p:sp>
        <p:nvSpPr>
          <p:cNvPr id="56" name="TextShape 4"/>
          <p:cNvSpPr txBox="1"/>
          <p:nvPr/>
        </p:nvSpPr>
        <p:spPr>
          <a:xfrm>
            <a:off x="858600" y="4320000"/>
            <a:ext cx="31014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11000"/>
          </a:bodyPr>
          <a:p>
            <a:pPr marL="432000" indent="-324000">
              <a:spcBef>
                <a:spcPts val="170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a-DK" sz="3200" spc="-1" strike="noStrike">
                <a:latin typeface="Arial"/>
              </a:rPr>
              <a:t>CHARACTER 2</a:t>
            </a:r>
            <a:br/>
            <a:r>
              <a:rPr b="0" lang="da-DK" sz="3200" spc="-1" strike="noStrike">
                <a:latin typeface="Arial"/>
              </a:rPr>
              <a:t>Lorem ipsum dolor sit 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	</a:t>
            </a:r>
            <a:r>
              <a:rPr b="0" lang="da-DK" sz="3200" spc="-1" strike="noStrike">
                <a:latin typeface="Arial"/>
              </a:rPr>
              <a:t>amet, consectetur adipiscing elit, sed do eiusmod tempor incididunt ut labore et dolore magna aliqua.</a:t>
            </a:r>
            <a:endParaRPr b="0" lang="da-D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893880" y="906840"/>
            <a:ext cx="8974440" cy="17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a-DK" sz="7200" spc="-1" strike="noStrike">
                <a:latin typeface="Arial Black"/>
              </a:rPr>
              <a:t>THE NEXT STEP</a:t>
            </a:r>
            <a:endParaRPr b="0" lang="da-DK" sz="7200" spc="-1" strike="noStrike">
              <a:latin typeface="Arial Black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858600" y="2520000"/>
            <a:ext cx="8974440" cy="144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a-DK" sz="3200" spc="-1" strike="noStrike">
                <a:latin typeface="Arial Black"/>
              </a:rPr>
              <a:t>AND WHY IT MATTERS</a:t>
            </a:r>
            <a:endParaRPr b="0" lang="da-DK" sz="3200" spc="-1" strike="noStrike">
              <a:latin typeface="Arial Black"/>
            </a:endParaRPr>
          </a:p>
        </p:txBody>
      </p:sp>
      <p:pic>
        <p:nvPicPr>
          <p:cNvPr id="59" name="" descr=""/>
          <p:cNvPicPr/>
          <p:nvPr/>
        </p:nvPicPr>
        <p:blipFill>
          <a:blip r:embed="rId2">
            <a:alphaModFix amt="90000"/>
          </a:blip>
          <a:stretch/>
        </p:blipFill>
        <p:spPr>
          <a:xfrm rot="21598800">
            <a:off x="3600360" y="3420720"/>
            <a:ext cx="3724920" cy="3760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Application>LibreOffice/7.0.3.1$Windows_X86_64 LibreOffice_project/d7547858d014d4cf69878db179d326fc3483e082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2021-01-11T10:16:40Z</dcterms:created>
  <dc:creator/>
  <dc:description/>
  <dc:language>da-DK</dc:language>
  <cp:lastModifiedBy/>
  <dcterms:modified xsi:type="dcterms:W3CDTF">2021-01-11T11:25:01Z</dcterms:modified>
  <cp:revision>10</cp:revision>
  <dc:subject/>
  <dc:title/>
</cp:coreProperties>
</file>